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1" r:id="rId2"/>
    <p:sldId id="256" r:id="rId3"/>
    <p:sldId id="258" r:id="rId4"/>
    <p:sldId id="257" r:id="rId5"/>
    <p:sldId id="259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E851E-A574-4F09-B82B-D76E043C04E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01B13-689C-48E3-9B46-7AFEDC8C0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02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01B13-689C-48E3-9B46-7AFEDC8C0FD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58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01B13-689C-48E3-9B46-7AFEDC8C0FD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44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32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2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317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693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057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41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1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053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223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1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81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6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" Target="slide4.xml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image" Target="../media/image3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Белый фон для презентации просто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Garamond" pitchFamily="18" charset="0"/>
              </a:rPr>
              <a:t>Создай свою стелу!</a:t>
            </a:r>
            <a:endParaRPr lang="ru-RU" b="1" dirty="0">
              <a:ln w="10541" cmpd="sng">
                <a:noFill/>
                <a:prstDash val="solid"/>
              </a:ln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96752"/>
            <a:ext cx="6912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29 апреля в МАОУ «Лицей «</a:t>
            </a:r>
            <a:r>
              <a:rPr lang="ru-RU" sz="2400" b="1" dirty="0" err="1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Солярис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» был открыт Сад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Памяти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, посвященный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Героям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наших улиц.</a:t>
            </a:r>
          </a:p>
          <a:p>
            <a:endParaRPr lang="ru-RU" sz="24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Внеси свою лепту в это значимое событие,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  создай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макет стелы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Памяти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Г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ероев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наших улиц.</a:t>
            </a:r>
            <a:endParaRPr lang="ru-RU" sz="24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1 шаг.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Изучи материал презентации</a:t>
            </a:r>
          </a:p>
          <a:p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2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шаг.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Н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арисуй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на бумаге или в графическом редакторе макет стелы</a:t>
            </a:r>
          </a:p>
          <a:p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3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шаг.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 Отправь свой макет до 31 августа на почту counselor@solaris64.ru</a:t>
            </a:r>
          </a:p>
          <a:p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Имя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победителя навсегда останется в истории лицея!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575"/>
            <a:ext cx="1392684" cy="4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157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Белый фон для презентации простой - фото и картинки abrakadabra.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b="1" dirty="0" smtClean="0">
                <a:ln w="1905">
                  <a:noFill/>
                </a:ln>
                <a:solidFill>
                  <a:schemeClr val="accent6"/>
                </a:solidFill>
                <a:latin typeface="Garamond" pitchFamily="18" charset="0"/>
              </a:rPr>
              <a:t>Что такое стела?</a:t>
            </a:r>
            <a:endParaRPr lang="ru-RU" b="1" dirty="0">
              <a:ln w="1905">
                <a:noFill/>
              </a:ln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7920880" cy="17526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Стела (от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греч. </a:t>
            </a:r>
            <a:r>
              <a:rPr lang="ru-RU" sz="2400" b="1" dirty="0" err="1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stele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 – столб) – вертикально стоящий каменный столб или плита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(мемориальная)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с надписью, рельефным или живописным изображением. </a:t>
            </a:r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l"/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В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древнем мире, в частности, в античной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Греции, стелы ставились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для увековечения какого-либо важного события (например, нового закона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),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их также использовали в качестве пограничных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меток.</a:t>
            </a:r>
            <a:endParaRPr lang="ru-RU" sz="24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1920" y="4941168"/>
            <a:ext cx="4608512" cy="12241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Запомни: слово «стела» пишется с одной «л»</a:t>
            </a:r>
            <a:endParaRPr lang="ru-RU" sz="2400" b="1" i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575"/>
            <a:ext cx="1392684" cy="4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26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Белый фон для презентации просто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4319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Garamond" pitchFamily="18" charset="0"/>
              </a:rPr>
              <a:t>Какие бывают стелы? </a:t>
            </a:r>
            <a:endParaRPr lang="ru-RU" b="1" dirty="0">
              <a:ln w="10541" cmpd="sng">
                <a:noFill/>
                <a:prstDash val="solid"/>
              </a:ln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5555" y="4005063"/>
            <a:ext cx="2736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hlinkClick r:id="rId3" action="ppaction://hlinksldjump"/>
              </a:rPr>
              <a:t>Пограничные стелы</a:t>
            </a:r>
            <a:endParaRPr lang="ru-RU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0" t="16418" r="27423" b="14116"/>
          <a:stretch/>
        </p:blipFill>
        <p:spPr bwMode="auto">
          <a:xfrm flipH="1">
            <a:off x="6686082" y="1734801"/>
            <a:ext cx="1090900" cy="24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83905" y="4199310"/>
            <a:ext cx="27600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hlinkClick r:id="rId5" action="ppaction://hlinksldjump"/>
              </a:rPr>
              <a:t>Памятные стелы </a:t>
            </a:r>
            <a:endParaRPr lang="ru-RU" b="1" dirty="0" smtClean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endParaRPr lang="ru-RU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82402" y="5202134"/>
            <a:ext cx="19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  <a:hlinkClick r:id="rId6" action="ppaction://hlinksldjump"/>
              </a:rPr>
              <a:t>Рекламные стелы</a:t>
            </a:r>
            <a:endParaRPr lang="ru-RU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575"/>
            <a:ext cx="1392684" cy="4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Заказать изготовление Рекламные стелы для ТРЦ для рекламы в Красноярске с  монтажом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3575"/>
            <a:ext cx="2878882" cy="28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Стела Я люблю город: варианты изготовления — Блог Black&amp;Whit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09529"/>
            <a:ext cx="2080200" cy="208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55576" y="5758368"/>
            <a:ext cx="763284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Нажми на название стелы и узнаешь больше о ней</a:t>
            </a:r>
            <a:endParaRPr lang="ru-RU" sz="2400" b="1" i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68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Белый фон для презентации простой - фото и картинки abrakadabra.f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Саратов | В Саратове появятся таблички с названиями улиц на английском  языке - БезФормат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68274"/>
            <a:ext cx="2996683" cy="199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427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Garamond" pitchFamily="18" charset="0"/>
              </a:rPr>
              <a:t>Пограничные стелы </a:t>
            </a:r>
            <a:endParaRPr lang="ru-RU" b="1" dirty="0">
              <a:ln w="10541" cmpd="sng">
                <a:noFill/>
                <a:prstDash val="solid"/>
              </a:ln>
              <a:solidFill>
                <a:schemeClr val="accent6"/>
              </a:solidFill>
              <a:latin typeface="Garamond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575"/>
            <a:ext cx="1392684" cy="4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605771" y="1196752"/>
            <a:ext cx="792088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В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давние времена некоторые  стелы служили пограничными метками на полях, обозначали границы владений, административных округов, даже целых стран. </a:t>
            </a:r>
            <a:endParaRPr lang="ru-RU" sz="2000" b="1" dirty="0" smtClean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В современном мире также существуют пограничные стелы.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         Они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установлены на границах городов и областей и служат ориентиром для путешественников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Помимо этого, с помощью стел показывают любовь к своему городу. Такие стелы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Вы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можете увидеть в каждом городе России.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pPr marL="0" indent="0" algn="just">
              <a:buNone/>
            </a:pPr>
            <a:endParaRPr lang="ru-RU" sz="20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pPr algn="just"/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126" name="Picture 6" descr="Новости с тегом &quot;Я люблю Саратов&quot; | Новости Саратова и области —  Информационное агентство &quot;Взгляд-инфо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68274"/>
            <a:ext cx="3050592" cy="2021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881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Белый фон для презентации просто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016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Garamond" pitchFamily="18" charset="0"/>
              </a:rPr>
              <a:t>Памятные стелы </a:t>
            </a:r>
            <a:endParaRPr lang="ru-RU" b="1" dirty="0">
              <a:ln w="10541" cmpd="sng">
                <a:noFill/>
                <a:prstDash val="solid"/>
              </a:ln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1540" y="1196752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В древности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на стелах  высекали тексты 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новых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законов и устанавливали их на видном месте, чтобы каждый желающий мог ознакомиться с новшествами. Стелы служили местом для сохранения важной информации, именно поэтому назывались памятными.</a:t>
            </a:r>
          </a:p>
          <a:p>
            <a:endParaRPr lang="ru-RU" sz="2400" b="1" dirty="0" smtClean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В настоящее время законов на стелах не высекают, но они являются свидетельством памятных событий. Стелы устанавливают в честь подвигов и побед.</a:t>
            </a:r>
            <a:endParaRPr lang="ru-RU" sz="24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2050" name="Picture 2" descr="Журавли (памятник)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616472"/>
            <a:ext cx="2250504" cy="168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Аллея Герое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7194"/>
            <a:ext cx="2448272" cy="1621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575"/>
            <a:ext cx="1392684" cy="4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021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Белый фон для презентации просто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Garamond" pitchFamily="18" charset="0"/>
              </a:rPr>
              <a:t>Рекламные стелы </a:t>
            </a:r>
            <a:endParaRPr lang="ru-RU" b="1" dirty="0">
              <a:ln w="10541" cmpd="sng">
                <a:noFill/>
                <a:prstDash val="solid"/>
              </a:ln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00808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Рекламные стелы появились в современном мире. Именно этот формат начали использовать крупные компании для привлечения новых покупателей. Вы можете увидеть их рядом с заправочными станциями, кафе</a:t>
            </a:r>
            <a:r>
              <a:rPr lang="ru-RU" sz="24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и торговыми центрами.</a:t>
            </a:r>
            <a:endParaRPr lang="ru-RU" sz="24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3074" name="Picture 2" descr="Рекламные стелы и пилон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2555808" cy="170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Рекламная стелла - изготовление в Новосибирске • «Брэнд Имидж»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9"/>
          <a:stretch/>
        </p:blipFill>
        <p:spPr bwMode="auto">
          <a:xfrm>
            <a:off x="4521642" y="4221088"/>
            <a:ext cx="3070748" cy="1704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575"/>
            <a:ext cx="1392684" cy="4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6361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Белый фон для презентации простой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036496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  <a:latin typeface="Garamond" pitchFamily="18" charset="0"/>
              </a:rPr>
              <a:t>Как создать стелу?</a:t>
            </a:r>
            <a:endParaRPr lang="ru-RU" b="1" dirty="0">
              <a:ln w="10541" cmpd="sng">
                <a:noFill/>
                <a:prstDash val="solid"/>
              </a:ln>
              <a:solidFill>
                <a:schemeClr val="accent6"/>
              </a:solidFill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1. Придумай каркас. 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Это уникальная фигура, на которой будут расположены рисунок и надпись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0575"/>
            <a:ext cx="1392684" cy="414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65304" y="2770180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2. Подумай над оформлением.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Что будет изображено на твоей стеле, возможно, это будет символ, который ты придумаешь сам</a:t>
            </a:r>
            <a:endParaRPr lang="ru-RU" sz="2000" b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76" y="4243384"/>
            <a:ext cx="51125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3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chemeClr val="accent6"/>
                </a:solidFill>
              </a:rPr>
              <a:t>. Подумай над надписью.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Что будет написано на стеле. Это может быть значимая цитата или текст, сочиненный тобой. Помни о предназначении стелы!</a:t>
            </a:r>
          </a:p>
        </p:txBody>
      </p:sp>
      <p:pic>
        <p:nvPicPr>
          <p:cNvPr id="3077" name="Picture 5" descr="Инженер PNG изображения прозрачные скачать бесплатно | PNGM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9" y="1674164"/>
            <a:ext cx="2607265" cy="351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55576" y="5874600"/>
            <a:ext cx="7632848" cy="5040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  <a:p>
            <a:pPr algn="ctr"/>
            <a:r>
              <a:rPr lang="ru-RU" sz="2000" b="1" i="1" dirty="0" smtClean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Если у тебя возник вопрос, пиши на почту </a:t>
            </a:r>
            <a:r>
              <a:rPr lang="ru-RU" sz="2000" b="1" dirty="0">
                <a:ln w="10541" cmpd="sng">
                  <a:noFill/>
                  <a:prstDash val="solid"/>
                </a:ln>
                <a:solidFill>
                  <a:srgbClr val="0070C0"/>
                </a:solidFill>
              </a:rPr>
              <a:t>counselor@solaris64.ru</a:t>
            </a:r>
          </a:p>
          <a:p>
            <a:pPr algn="ctr"/>
            <a:endParaRPr lang="ru-RU" sz="2400" b="1" i="1" dirty="0">
              <a:ln w="10541" cmpd="sng">
                <a:noFill/>
                <a:prstDash val="solid"/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3615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294</Words>
  <Application>Microsoft Office PowerPoint</Application>
  <PresentationFormat>Экран (4:3)</PresentationFormat>
  <Paragraphs>41</Paragraphs>
  <Slides>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Создай свою стелу!</vt:lpstr>
      <vt:lpstr>Что такое стела?</vt:lpstr>
      <vt:lpstr>Какие бывают стелы? </vt:lpstr>
      <vt:lpstr>Пограничные стелы </vt:lpstr>
      <vt:lpstr>Памятные стелы </vt:lpstr>
      <vt:lpstr>Рекламные стелы </vt:lpstr>
      <vt:lpstr>Как создать стелу?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стела?</dc:title>
  <dc:creator>Лена</dc:creator>
  <cp:lastModifiedBy>Лена</cp:lastModifiedBy>
  <cp:revision>18</cp:revision>
  <dcterms:created xsi:type="dcterms:W3CDTF">2023-07-13T10:15:30Z</dcterms:created>
  <dcterms:modified xsi:type="dcterms:W3CDTF">2023-07-17T11:47:42Z</dcterms:modified>
</cp:coreProperties>
</file>